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4"/>
  </p:sldMasterIdLst>
  <p:sldIdLst>
    <p:sldId id="256" r:id="rId5"/>
    <p:sldId id="258" r:id="rId6"/>
    <p:sldId id="259" r:id="rId7"/>
    <p:sldId id="260" r:id="rId8"/>
    <p:sldId id="261" r:id="rId9"/>
    <p:sldId id="262" r:id="rId10"/>
    <p:sldId id="263" r:id="rId11"/>
    <p:sldId id="264" r:id="rId12"/>
    <p:sldId id="265"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9" autoAdjust="0"/>
    <p:restoredTop sz="94660"/>
  </p:normalViewPr>
  <p:slideViewPr>
    <p:cSldViewPr snapToGrid="0">
      <p:cViewPr varScale="1">
        <p:scale>
          <a:sx n="92" d="100"/>
          <a:sy n="92" d="100"/>
        </p:scale>
        <p:origin x="2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519148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09B482E8-6E0E-1B4F-B1FD-C69DB9E858D9}" type="datetimeFigureOut">
              <a:rPr lang="en-US" smtClean="0"/>
              <a:pPr/>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6731164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8DFA1846-DA80-1C48-A609-854EA85C59AD}" type="datetimeFigureOut">
              <a:rPr lang="en-US" smtClean="0"/>
              <a:pPr/>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09393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BF54567-0DE4-3F47-BF90-CB84690072F9}" type="datetimeFigureOut">
              <a:rPr lang="en-US" smtClean="0"/>
              <a:pPr/>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943253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09B482E8-6E0E-1B4F-B1FD-C69DB9E858D9}" type="datetimeFigureOut">
              <a:rPr lang="en-US" smtClean="0"/>
              <a:pPr/>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1077287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09B482E8-6E0E-1B4F-B1FD-C69DB9E858D9}" type="datetimeFigureOut">
              <a:rPr lang="en-US" smtClean="0"/>
              <a:pPr/>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17214337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944830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25837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034328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8DFA1846-DA80-1C48-A609-854EA85C59AD}" type="datetimeFigureOut">
              <a:rPr lang="en-US" smtClean="0"/>
              <a:pPr/>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4571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389716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12/4/2015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926705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12/4/2015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734858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12/4/2015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5323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D0DF5E60-9974-AC48-9591-99C2BB44B7CF}" type="datetimeFigureOut">
              <a:rPr lang="en-US" smtClean="0"/>
              <a:pPr/>
              <a:t>12/4/2015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01513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18C79C5D-2A6F-F04D-97DA-BEF2467B64E4}" type="datetimeFigureOut">
              <a:rPr lang="en-US" smtClean="0"/>
              <a:pPr/>
              <a:t>12/4/2015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614413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B482E8-6E0E-1B4F-B1FD-C69DB9E858D9}" type="datetimeFigureOut">
              <a:rPr lang="en-US" smtClean="0"/>
              <a:pPr/>
              <a:t>12/4/2015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89952012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nl-NL" dirty="0" smtClean="0"/>
              <a:t>Verdieping: Motoren</a:t>
            </a:r>
            <a:endParaRPr lang="nl-NL" dirty="0"/>
          </a:p>
        </p:txBody>
      </p:sp>
      <p:sp>
        <p:nvSpPr>
          <p:cNvPr id="3" name="Ondertitel 2"/>
          <p:cNvSpPr>
            <a:spLocks noGrp="1"/>
          </p:cNvSpPr>
          <p:nvPr>
            <p:ph type="subTitle" idx="1"/>
          </p:nvPr>
        </p:nvSpPr>
        <p:spPr/>
        <p:txBody>
          <a:bodyPr/>
          <a:lstStyle/>
          <a:p>
            <a:pPr algn="ctr"/>
            <a:r>
              <a:rPr lang="nl-NL" dirty="0" smtClean="0"/>
              <a:t>Wat voor soort motoren zijn er eigenlijk?</a:t>
            </a:r>
            <a:endParaRPr lang="nl-NL" dirty="0"/>
          </a:p>
        </p:txBody>
      </p:sp>
    </p:spTree>
    <p:extLst>
      <p:ext uri="{BB962C8B-B14F-4D97-AF65-F5344CB8AC3E}">
        <p14:creationId xmlns:p14="http://schemas.microsoft.com/office/powerpoint/2010/main" val="3975514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wankelmotor</a:t>
            </a:r>
            <a:endParaRPr lang="nl-NL" dirty="0"/>
          </a:p>
        </p:txBody>
      </p:sp>
      <p:sp>
        <p:nvSpPr>
          <p:cNvPr id="3" name="Tijdelijke aanduiding voor inhoud 2"/>
          <p:cNvSpPr>
            <a:spLocks noGrp="1"/>
          </p:cNvSpPr>
          <p:nvPr>
            <p:ph idx="1"/>
          </p:nvPr>
        </p:nvSpPr>
        <p:spPr/>
        <p:txBody>
          <a:bodyPr>
            <a:normAutofit/>
          </a:bodyPr>
          <a:lstStyle/>
          <a:p>
            <a:r>
              <a:rPr lang="nl-NL" sz="2000" dirty="0" smtClean="0"/>
              <a:t>De wankelmotor is een verbrandingsmotor die niet met cilinders en zuigers werkt maar met een soort rotor die een driehoekige vorm heeft, in de open ruimte aan de zijkant wordt een mengsel ontstoken waardoor de rotor een draaiende beweging krijgt. De voordelen zijn de compacte bouw, de acceleratie en een minimum aan onderdelen waar door de motor wel goedkoop is nadelen zijn dat deze motor veel brandstof gebruikt en ook veel smering nodig heeft.</a:t>
            </a:r>
            <a:endParaRPr lang="nl-NL" sz="2000" dirty="0"/>
          </a:p>
        </p:txBody>
      </p:sp>
      <p:pic>
        <p:nvPicPr>
          <p:cNvPr id="6146" name="Picture 2" descr="Wankel Cycle anim e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78502" y="4100975"/>
            <a:ext cx="2095500"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91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voor soort motoren zijn er?</a:t>
            </a:r>
            <a:endParaRPr lang="nl-NL" dirty="0"/>
          </a:p>
        </p:txBody>
      </p:sp>
      <p:sp>
        <p:nvSpPr>
          <p:cNvPr id="3" name="Tijdelijke aanduiding voor inhoud 2"/>
          <p:cNvSpPr>
            <a:spLocks noGrp="1"/>
          </p:cNvSpPr>
          <p:nvPr>
            <p:ph idx="1"/>
          </p:nvPr>
        </p:nvSpPr>
        <p:spPr/>
        <p:txBody>
          <a:bodyPr/>
          <a:lstStyle/>
          <a:p>
            <a:r>
              <a:rPr lang="nl-NL" sz="2000" dirty="0"/>
              <a:t>Dieselmotor</a:t>
            </a:r>
          </a:p>
          <a:p>
            <a:r>
              <a:rPr lang="nl-NL" sz="2000" dirty="0" smtClean="0"/>
              <a:t>Mengselmotor</a:t>
            </a:r>
            <a:endParaRPr lang="nl-NL" sz="2000" dirty="0"/>
          </a:p>
          <a:p>
            <a:r>
              <a:rPr lang="nl-NL" sz="2000" dirty="0" smtClean="0"/>
              <a:t>Lijn motor</a:t>
            </a:r>
          </a:p>
          <a:p>
            <a:r>
              <a:rPr lang="nl-NL" sz="2000" dirty="0" smtClean="0"/>
              <a:t>V motor</a:t>
            </a:r>
          </a:p>
          <a:p>
            <a:r>
              <a:rPr lang="nl-NL" sz="2000" dirty="0" smtClean="0"/>
              <a:t>H motor</a:t>
            </a:r>
          </a:p>
          <a:p>
            <a:r>
              <a:rPr lang="nl-NL" sz="2000" dirty="0" smtClean="0"/>
              <a:t>Boxer motor</a:t>
            </a:r>
          </a:p>
          <a:p>
            <a:r>
              <a:rPr lang="nl-NL" sz="2000" dirty="0" smtClean="0"/>
              <a:t>Ster motor</a:t>
            </a:r>
          </a:p>
          <a:p>
            <a:r>
              <a:rPr lang="nl-NL" sz="2000" dirty="0" smtClean="0"/>
              <a:t>Wankel motor</a:t>
            </a:r>
          </a:p>
          <a:p>
            <a:endParaRPr lang="nl-NL" dirty="0" smtClean="0"/>
          </a:p>
        </p:txBody>
      </p:sp>
      <p:pic>
        <p:nvPicPr>
          <p:cNvPr id="4" name="Picture 2" descr="https://upload.wikimedia.org/wikipedia/commons/thumb/1/10/IC_engine.JPG/800px-IC_eng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95" y="1930400"/>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62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dieselmotor</a:t>
            </a:r>
            <a:endParaRPr lang="nl-NL" dirty="0"/>
          </a:p>
        </p:txBody>
      </p:sp>
      <p:sp>
        <p:nvSpPr>
          <p:cNvPr id="3" name="Tijdelijke aanduiding voor inhoud 2"/>
          <p:cNvSpPr>
            <a:spLocks noGrp="1"/>
          </p:cNvSpPr>
          <p:nvPr>
            <p:ph idx="1"/>
          </p:nvPr>
        </p:nvSpPr>
        <p:spPr/>
        <p:txBody>
          <a:bodyPr/>
          <a:lstStyle/>
          <a:p>
            <a:r>
              <a:rPr lang="nl-NL" dirty="0" smtClean="0"/>
              <a:t>De dieselmotor is een zogenaamde zelf ontbrander. Dat betekent dat de diesel zelf wordt ontstoken door druk dus er is geen bougie. </a:t>
            </a:r>
          </a:p>
          <a:p>
            <a:endParaRPr lang="nl-NL" dirty="0" smtClean="0"/>
          </a:p>
          <a:p>
            <a:r>
              <a:rPr lang="nl-NL" dirty="0" smtClean="0"/>
              <a:t>Maar hoe werkt ie nou? De inlaatklep gaat open waardoor lucht doorkomt wat door onderdruk in de cilinder wordt gezogen. De beide kleppen zijn daarna dicht en de lucht wordt onder hoge druk samengeperst in de cilinder, waar daar na brandstof wordt ingespoten wat door de hoge temperatuur zelf tot ontbranding komt. Deze motor kan in meerdere varianten voorkomen ( V motor, lijn motor etc. )</a:t>
            </a:r>
            <a:endParaRPr lang="nl-NL" dirty="0"/>
          </a:p>
        </p:txBody>
      </p:sp>
    </p:spTree>
    <p:extLst>
      <p:ext uri="{BB962C8B-B14F-4D97-AF65-F5344CB8AC3E}">
        <p14:creationId xmlns:p14="http://schemas.microsoft.com/office/powerpoint/2010/main" val="48121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mengselmotor</a:t>
            </a:r>
            <a:endParaRPr lang="nl-NL" dirty="0"/>
          </a:p>
        </p:txBody>
      </p:sp>
      <p:sp>
        <p:nvSpPr>
          <p:cNvPr id="3" name="Tijdelijke aanduiding voor inhoud 2"/>
          <p:cNvSpPr>
            <a:spLocks noGrp="1"/>
          </p:cNvSpPr>
          <p:nvPr>
            <p:ph idx="1"/>
          </p:nvPr>
        </p:nvSpPr>
        <p:spPr/>
        <p:txBody>
          <a:bodyPr/>
          <a:lstStyle/>
          <a:p>
            <a:r>
              <a:rPr lang="nl-NL" dirty="0" smtClean="0"/>
              <a:t>De mengselmotor is een motor die brandstof tot ontbranding brengt door een bougie, waardoor bij een diesel motor dat gebeurt door compressietemperatuur.</a:t>
            </a:r>
          </a:p>
          <a:p>
            <a:r>
              <a:rPr lang="nl-NL" dirty="0" smtClean="0"/>
              <a:t>Maar hoe werkt ie nou? De inlaatklep gaat open waardoor er via de carburateur een mengsel van lucht en benzine de cilinder wordt in gezogen. De beide kleppen gaan dicht en de zuiger maakt compressie in de cilinder waardoor de bougie het mengsel ontsteekt. Deze </a:t>
            </a:r>
            <a:r>
              <a:rPr lang="nl-NL" dirty="0"/>
              <a:t>motor kan in meerdere varianten voorkomen ( V motor, lijn motor etc. )</a:t>
            </a:r>
          </a:p>
          <a:p>
            <a:endParaRPr lang="nl-NL" dirty="0"/>
          </a:p>
        </p:txBody>
      </p:sp>
    </p:spTree>
    <p:extLst>
      <p:ext uri="{BB962C8B-B14F-4D97-AF65-F5344CB8AC3E}">
        <p14:creationId xmlns:p14="http://schemas.microsoft.com/office/powerpoint/2010/main" val="333654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Lijnmotor</a:t>
            </a:r>
            <a:br>
              <a:rPr lang="nl-NL" dirty="0" smtClean="0"/>
            </a:br>
            <a:endParaRPr lang="nl-NL" dirty="0"/>
          </a:p>
        </p:txBody>
      </p:sp>
      <p:sp>
        <p:nvSpPr>
          <p:cNvPr id="3" name="Tijdelijke aanduiding voor inhoud 2"/>
          <p:cNvSpPr>
            <a:spLocks noGrp="1"/>
          </p:cNvSpPr>
          <p:nvPr>
            <p:ph idx="1"/>
          </p:nvPr>
        </p:nvSpPr>
        <p:spPr/>
        <p:txBody>
          <a:bodyPr/>
          <a:lstStyle/>
          <a:p>
            <a:r>
              <a:rPr lang="nl-NL" sz="2000" dirty="0" smtClean="0"/>
              <a:t>De naam zegt het al de cilinders zijn in een rijtje opgesteld, naast elkaar. Een lijnmotor loopt heel erg soepel daarom hebben veel grote bedrijven lijnmotoren. Je hebt lijnmotor van 2, 4, 5 en 6 cilinders. Groten dan 6 cilinders zijn er niet want ze worden anders te groot voor onder de motorkap</a:t>
            </a:r>
            <a:r>
              <a:rPr lang="nl-NL" dirty="0" smtClean="0"/>
              <a:t>.</a:t>
            </a:r>
            <a:endParaRPr lang="nl-NL" dirty="0"/>
          </a:p>
        </p:txBody>
      </p:sp>
      <p:pic>
        <p:nvPicPr>
          <p:cNvPr id="1030" name="Picture 6" descr="http://www.bmw-motorrad.nl/_common/img/technology_detail/engine_drive/six_cylinder_inline_engine_1600cc/six_cylinder_inline_engine_1600cc_340x230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3255" y="3850612"/>
            <a:ext cx="323850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88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 motor</a:t>
            </a:r>
            <a:endParaRPr lang="nl-NL" dirty="0"/>
          </a:p>
        </p:txBody>
      </p:sp>
      <p:sp>
        <p:nvSpPr>
          <p:cNvPr id="3" name="Tijdelijke aanduiding voor inhoud 2"/>
          <p:cNvSpPr>
            <a:spLocks noGrp="1"/>
          </p:cNvSpPr>
          <p:nvPr>
            <p:ph idx="1"/>
          </p:nvPr>
        </p:nvSpPr>
        <p:spPr/>
        <p:txBody>
          <a:bodyPr>
            <a:normAutofit/>
          </a:bodyPr>
          <a:lstStyle/>
          <a:p>
            <a:r>
              <a:rPr lang="nl-NL" sz="2000" dirty="0" smtClean="0"/>
              <a:t>De naam die zegt het al de cilinders staan in een V vorm. De V motor is net zo sterk als een lijn motor maar je kan meer cilinders kwijt op een kleinere oppervlakte, hij loopt wel een stuk minder soepel dan een lijnmotor</a:t>
            </a:r>
            <a:endParaRPr lang="nl-NL" sz="2000" dirty="0"/>
          </a:p>
        </p:txBody>
      </p:sp>
      <p:pic>
        <p:nvPicPr>
          <p:cNvPr id="2050" name="Picture 2" descr="http://www.vmotoren.be/www.vmotoren.be/Media/engine_animatio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70880" y="3688910"/>
            <a:ext cx="2650811" cy="2352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12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 motor</a:t>
            </a:r>
            <a:endParaRPr lang="nl-NL" dirty="0"/>
          </a:p>
        </p:txBody>
      </p:sp>
      <p:sp>
        <p:nvSpPr>
          <p:cNvPr id="3" name="Tijdelijke aanduiding voor inhoud 2"/>
          <p:cNvSpPr>
            <a:spLocks noGrp="1"/>
          </p:cNvSpPr>
          <p:nvPr>
            <p:ph idx="1"/>
          </p:nvPr>
        </p:nvSpPr>
        <p:spPr/>
        <p:txBody>
          <a:bodyPr>
            <a:normAutofit/>
          </a:bodyPr>
          <a:lstStyle/>
          <a:p>
            <a:r>
              <a:rPr lang="nl-NL" sz="2000" dirty="0" smtClean="0"/>
              <a:t>De H motor is 2 lijn motoren bij me kaar gevoegd. Ze hebben allebei een verschillende krukas maar die worden later bij me kaar gevoegd op het einde zodat ze een Power take off hebben. De motor komt niet zo heel erg veel voor. Ze worden het meeste gebruikt in de luchtvaart.</a:t>
            </a:r>
            <a:endParaRPr lang="nl-NL" sz="2000" dirty="0"/>
          </a:p>
        </p:txBody>
      </p:sp>
      <p:pic>
        <p:nvPicPr>
          <p:cNvPr id="3074" name="Picture 2" descr="https://upload.wikimedia.org/wikipedia/commons/thumb/4/48/H-engine.gif/220px-H-engin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31840" y="3966383"/>
            <a:ext cx="2454275" cy="2074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86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Boxer motor</a:t>
            </a:r>
            <a:endParaRPr lang="nl-NL" dirty="0"/>
          </a:p>
        </p:txBody>
      </p:sp>
      <p:sp>
        <p:nvSpPr>
          <p:cNvPr id="3" name="Tijdelijke aanduiding voor inhoud 2"/>
          <p:cNvSpPr>
            <a:spLocks noGrp="1"/>
          </p:cNvSpPr>
          <p:nvPr>
            <p:ph idx="1"/>
          </p:nvPr>
        </p:nvSpPr>
        <p:spPr/>
        <p:txBody>
          <a:bodyPr>
            <a:normAutofit/>
          </a:bodyPr>
          <a:lstStyle/>
          <a:p>
            <a:r>
              <a:rPr lang="nl-NL" sz="2000" dirty="0" smtClean="0"/>
              <a:t>De cilinders liggen tegen over elkaar in deze motor, aan de weerszijden van de krukas. Het voordeel van deze motoren zijn is dat hij een laag zwaartepunt heeft dus hij wordt heel veel gebruikt bij sportauto’s. Het is wel een hele moeilijke motor om te kennen daardoor zie je hem ook niet vaak en daardoor zijn de kosten van deze motor ook heel erg hoog. </a:t>
            </a:r>
            <a:endParaRPr lang="nl-NL" sz="2000" dirty="0"/>
          </a:p>
        </p:txBody>
      </p:sp>
      <p:pic>
        <p:nvPicPr>
          <p:cNvPr id="4098" name="Picture 2" descr="http://www.entmontage.de/bilder/technik/boxermotor01a.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30240" y="3783683"/>
            <a:ext cx="3543762" cy="1944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59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stermotor</a:t>
            </a:r>
            <a:endParaRPr lang="nl-NL" dirty="0"/>
          </a:p>
        </p:txBody>
      </p:sp>
      <p:sp>
        <p:nvSpPr>
          <p:cNvPr id="3" name="Tijdelijke aanduiding voor inhoud 2"/>
          <p:cNvSpPr>
            <a:spLocks noGrp="1"/>
          </p:cNvSpPr>
          <p:nvPr>
            <p:ph idx="1"/>
          </p:nvPr>
        </p:nvSpPr>
        <p:spPr/>
        <p:txBody>
          <a:bodyPr>
            <a:normAutofit/>
          </a:bodyPr>
          <a:lstStyle/>
          <a:p>
            <a:r>
              <a:rPr lang="nl-NL" sz="2000" dirty="0" smtClean="0"/>
              <a:t>De stermotor is ene type motor waarbij de cilinders in een stervorm om de krukas zijn gebouwd. Deze motor was heel erg geschikt voor vliegtuigen wegens de compacte bouw en de koeling door de propeller. In een auto is deze motor niet veel gebruikt alleen in de Porsche. Het nadeel van deze motor is de massa hij weegt heel veel voor vliegtuigen maakt dat niet zo heel veel uit maar voor een race auto wel</a:t>
            </a:r>
            <a:endParaRPr lang="nl-NL" sz="2000" dirty="0"/>
          </a:p>
        </p:txBody>
      </p:sp>
      <p:pic>
        <p:nvPicPr>
          <p:cNvPr id="5122" name="Picture 2" descr="https://upload.wikimedia.org/wikipedia/commons/a/ab/Radial_engin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41439" y="4149122"/>
            <a:ext cx="2273935" cy="1892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34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5FE5997FD04DD499DD7E21DBD488AE7" ma:contentTypeVersion="" ma:contentTypeDescription="Een nieuw document maken." ma:contentTypeScope="" ma:versionID="dd0410db9fbbb9503e195ac3ef9d2eed">
  <xsd:schema xmlns:xsd="http://www.w3.org/2001/XMLSchema" xmlns:xs="http://www.w3.org/2001/XMLSchema" xmlns:p="http://schemas.microsoft.com/office/2006/metadata/properties" targetNamespace="http://schemas.microsoft.com/office/2006/metadata/properties" ma:root="true" ma:fieldsID="ded2a6fdfcb71de048e140027f1bc31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857462-0A50-4494-A8DE-B241F5369392}">
  <ds:schemaRef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http://purl.org/dc/dcmitype/"/>
    <ds:schemaRef ds:uri="http://purl.org/dc/terms/"/>
  </ds:schemaRefs>
</ds:datastoreItem>
</file>

<file path=customXml/itemProps2.xml><?xml version="1.0" encoding="utf-8"?>
<ds:datastoreItem xmlns:ds="http://schemas.openxmlformats.org/officeDocument/2006/customXml" ds:itemID="{763947AB-153E-446E-9FED-49CA8D3CEB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6C73ABA-803F-4CC0-A3D7-4AD4C5E70D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119</TotalTime>
  <Words>617</Words>
  <Application>Microsoft Office PowerPoint</Application>
  <PresentationFormat>Breedbeeld</PresentationFormat>
  <Paragraphs>30</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Trebuchet MS</vt:lpstr>
      <vt:lpstr>Wingdings 3</vt:lpstr>
      <vt:lpstr>Facet</vt:lpstr>
      <vt:lpstr>Verdieping: Motoren</vt:lpstr>
      <vt:lpstr>Wat voor soort motoren zijn er?</vt:lpstr>
      <vt:lpstr>De dieselmotor</vt:lpstr>
      <vt:lpstr>De mengselmotor</vt:lpstr>
      <vt:lpstr>Lijnmotor </vt:lpstr>
      <vt:lpstr>V motor</vt:lpstr>
      <vt:lpstr>H motor</vt:lpstr>
      <vt:lpstr>Boxer motor</vt:lpstr>
      <vt:lpstr>De stermotor</vt:lpstr>
      <vt:lpstr>De wankelmotor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Verdieping: Motoren</dc:title>
  <dc:creator>Jarno Nijeboer</dc:creator>
  <cp:lastModifiedBy>Wim ten Klooster</cp:lastModifiedBy>
  <cp:revision>7</cp:revision>
  <dcterms:created xsi:type="dcterms:W3CDTF">2015-09-17T17:06:08Z</dcterms:created>
  <dcterms:modified xsi:type="dcterms:W3CDTF">2015-12-04T09:14:57Z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0x010100D5FE5997FD04DD499DD7E21DBD488AE7</vt:lpwstr>
  </property>
</Properties>
</file>